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05DE8-73C5-4E7D-894E-B63151B383B1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AF9C4-1697-4E64-859A-03C2378BB255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48865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FDA94-1332-42A6-AF6B-241B47C9F144}" type="datetimeFigureOut">
              <a:rPr lang="bg-BG" smtClean="0"/>
              <a:t>10.11.2020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28123-B1A3-4D8C-9CC9-8D9B0EFD21E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96985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9721-8A65-4A71-9353-30F20CB3E4D9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EFD3-705E-4CF3-B1A6-EB4707F1591C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30788-F60F-4F9E-8A10-CCD41B3DBB04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12D4-B94D-4A46-9570-701BB467974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50CEF-09E4-43EB-A823-957578FB79F4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5525-6DCD-4968-B948-F7ADBA3336EB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B0165-9C3F-4CC8-B789-B161D4407474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C98A-5509-4404-A7D9-C3D56F32195C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BA8C-0C53-4AE1-BBE9-D687FE4CE80B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4F4E9-CE7A-4AAE-BF62-0E1F2E3C3C36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A8E8-E281-44B8-BA12-5F7AC9173C0E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1433-0A53-4F21-B3F1-24B55CDECB3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81F05-EDEC-49CA-AEC1-861F1B9CC069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9F59-D5BC-491E-85A4-7DF67ED06370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C72B-EBDE-421F-AA81-5EDB9705E027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404BD-BB3D-4CAA-A270-8FD4D01C86DF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85E06-D033-4F79-931C-69B074274BE5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23CBCDC-2D67-4ED6-A1B1-83653B922F34}" type="datetime1">
              <a:rPr lang="en-US" smtClean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bg-B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Икономически и социален съвет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800" y="3843867"/>
            <a:ext cx="3792070" cy="1947333"/>
          </a:xfrm>
        </p:spPr>
        <p:txBody>
          <a:bodyPr/>
          <a:lstStyle/>
          <a:p>
            <a:pPr algn="r"/>
            <a:r>
              <a:rPr lang="bg-B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Зорница Русинова</a:t>
            </a:r>
            <a:endParaRPr lang="bg-B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7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354" y="4487332"/>
            <a:ext cx="9253447" cy="1507067"/>
          </a:xfrm>
        </p:spPr>
        <p:txBody>
          <a:bodyPr>
            <a:normAutofit/>
          </a:bodyPr>
          <a:lstStyle/>
          <a:p>
            <a:pPr algn="r"/>
            <a:r>
              <a:rPr lang="bg-BG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Реално участие във вземане на решения 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Активна позиция по всички социално-икономически теми</a:t>
            </a:r>
            <a:endParaRPr lang="bg-BG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2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280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518264"/>
            <a:ext cx="10079581" cy="2476136"/>
          </a:xfrm>
        </p:spPr>
        <p:txBody>
          <a:bodyPr>
            <a:normAutofit/>
          </a:bodyPr>
          <a:lstStyle/>
          <a:p>
            <a:pPr algn="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Принос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към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изработването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националните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позиции по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общо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европейските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теми</a:t>
            </a:r>
            <a:endParaRPr lang="bg-BG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Фокусиране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на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обществения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дебат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на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национално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ниво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върху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ключовите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за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развитието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на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страната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теми в </a:t>
            </a:r>
            <a:r>
              <a:rPr lang="ru-RU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европейско</a:t>
            </a:r>
            <a:r>
              <a:rPr lang="ru-RU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измерение</a:t>
            </a:r>
            <a:endParaRPr lang="bg-BG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3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092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722812" y="1493519"/>
            <a:ext cx="5919062" cy="489857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Европа, подготвена за</a:t>
            </a:r>
            <a:r>
              <a:rPr lang="en-US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цифровата </a:t>
            </a:r>
            <a:r>
              <a:rPr lang="bg-BG" sz="2800" cap="all" dirty="0" smtClean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ера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cap="all" dirty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Икономика в интерес на</a:t>
            </a:r>
            <a:r>
              <a:rPr lang="en-US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bg-BG" sz="2800" cap="all" dirty="0" smtClean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хората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cap="all" dirty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2800" cap="all" dirty="0" err="1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Утвърждаване</a:t>
            </a:r>
            <a:r>
              <a:rPr lang="ru-RU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на </a:t>
            </a:r>
            <a:r>
              <a:rPr lang="ru-RU" sz="2800" cap="all" dirty="0" err="1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европейския</a:t>
            </a:r>
            <a:r>
              <a:rPr lang="en-US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начин на </a:t>
            </a:r>
            <a:r>
              <a:rPr lang="ru-RU" sz="2800" cap="all" dirty="0" smtClean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живот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cap="all" dirty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Нов тласък за </a:t>
            </a:r>
            <a:r>
              <a:rPr lang="bg-BG" sz="2800" cap="all" dirty="0" err="1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европейскатадемокрация</a:t>
            </a:r>
            <a:endParaRPr lang="en-US" sz="2800" cap="all" dirty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/>
          </a:p>
        </p:txBody>
      </p:sp>
      <p:sp>
        <p:nvSpPr>
          <p:cNvPr id="8" name="Rectangle 7"/>
          <p:cNvSpPr/>
          <p:nvPr/>
        </p:nvSpPr>
        <p:spPr>
          <a:xfrm>
            <a:off x="879566" y="3015734"/>
            <a:ext cx="34747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Приоритети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за 2021 на ЕК</a:t>
            </a:r>
            <a:endParaRPr lang="bg-B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4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6225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722812" y="2464526"/>
            <a:ext cx="6406742" cy="3884023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икономически мерки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bg-BG" sz="2800" cap="all" dirty="0" smtClean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 smtClean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социални </a:t>
            </a: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мерки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bg-BG" sz="2800" cap="all" dirty="0" smtClean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 smtClean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гражданско </a:t>
            </a: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участие</a:t>
            </a:r>
          </a:p>
        </p:txBody>
      </p:sp>
      <p:sp>
        <p:nvSpPr>
          <p:cNvPr id="7" name="Rectangle 6"/>
          <p:cNvSpPr/>
          <p:nvPr/>
        </p:nvSpPr>
        <p:spPr>
          <a:xfrm>
            <a:off x="461553" y="2464526"/>
            <a:ext cx="415398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Възстановяване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икономиката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България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след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пандемията</a:t>
            </a:r>
            <a:endParaRPr lang="bg-B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5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3145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1" y="1725104"/>
            <a:ext cx="6306549" cy="3478491"/>
          </a:xfrm>
        </p:spPr>
        <p:txBody>
          <a:bodyPr>
            <a:normAutofit/>
          </a:bodyPr>
          <a:lstStyle/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Безпристрастна оценка на прилагането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bg-BG" sz="2800" cap="all" dirty="0" smtClean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 smtClean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участие </a:t>
            </a:r>
            <a:r>
              <a:rPr lang="bg-BG" sz="2800" cap="all" dirty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Европейския семестър</a:t>
            </a: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bg-BG" sz="2800" cap="all" dirty="0" smtClean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bg-BG" sz="2800" cap="all" dirty="0" smtClean="0">
                <a:ln w="3175" cmpd="sng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комуникация</a:t>
            </a:r>
            <a:endParaRPr lang="bg-BG" sz="2800" cap="all" dirty="0">
              <a:ln w="3175" cmpd="sng">
                <a:noFill/>
              </a:ln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6</a:t>
            </a:fld>
            <a:endParaRPr 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329937" y="2432115"/>
            <a:ext cx="4298624" cy="2592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Прилагане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Европейския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стълб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на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социалните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права</a:t>
            </a:r>
            <a:endParaRPr lang="bg-BG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33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772999"/>
            <a:ext cx="8534400" cy="1857080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ru-RU" sz="3200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Укрепване</a:t>
            </a:r>
            <a:r>
              <a:rPr lang="ru-RU" sz="3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на </a:t>
            </a:r>
            <a:r>
              <a:rPr lang="ru-RU" sz="3200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сътрудничеството</a:t>
            </a:r>
            <a:r>
              <a:rPr lang="ru-RU" sz="3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с </a:t>
            </a:r>
            <a:r>
              <a:rPr lang="ru-RU" sz="3200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националните</a:t>
            </a:r>
            <a:r>
              <a:rPr lang="ru-RU" sz="3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институции</a:t>
            </a:r>
            <a:endParaRPr lang="bg-BG" sz="32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7</a:t>
            </a:fld>
            <a:endParaRPr lang="en-US" sz="1000" dirty="0"/>
          </a:p>
        </p:txBody>
      </p:sp>
      <p:sp>
        <p:nvSpPr>
          <p:cNvPr id="4" name="Rectangle 3"/>
          <p:cNvSpPr/>
          <p:nvPr/>
        </p:nvSpPr>
        <p:spPr>
          <a:xfrm>
            <a:off x="2234153" y="3657600"/>
            <a:ext cx="95399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Законово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регламентиране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на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конкретните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случаи, в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които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институциите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са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 err="1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задължени</a:t>
            </a:r>
            <a:r>
              <a:rPr lang="ru-RU" sz="2800" cap="all" dirty="0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да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изпращат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на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Икономическия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и социален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съвет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за становище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отделни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актове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</a:t>
            </a:r>
            <a:r>
              <a:rPr lang="ru-RU" sz="2800" cap="all" dirty="0" err="1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документи</a:t>
            </a:r>
            <a:endParaRPr lang="bg-BG" sz="2800" cap="all" dirty="0">
              <a:ln w="3175" cmpd="sng">
                <a:noFill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64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8</a:t>
            </a:fld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367645" y="2997724"/>
            <a:ext cx="37895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Комуникация и координация</a:t>
            </a:r>
          </a:p>
        </p:txBody>
      </p:sp>
      <p:sp>
        <p:nvSpPr>
          <p:cNvPr id="4" name="Rectangle 3"/>
          <p:cNvSpPr/>
          <p:nvPr/>
        </p:nvSpPr>
        <p:spPr>
          <a:xfrm>
            <a:off x="5055908" y="1720095"/>
            <a:ext cx="671816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активна роля в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семейството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на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икономическите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и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социални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съвети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по </a:t>
            </a:r>
            <a:r>
              <a:rPr lang="ru-RU" sz="2800" cap="all" dirty="0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света</a:t>
            </a:r>
            <a:endParaRPr lang="en-US" sz="2800" cap="all" dirty="0" smtClean="0">
              <a:ln w="3175" cmpd="sng">
                <a:noFill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en-US" sz="2800" cap="all" dirty="0">
              <a:ln w="3175" cmpd="sng">
                <a:noFill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ru-RU" sz="2800" cap="all" dirty="0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Икономическият</a:t>
            </a:r>
            <a:r>
              <a:rPr lang="en-US" sz="2800" cap="all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sz="2800" cap="all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социален </a:t>
            </a:r>
            <a:r>
              <a:rPr lang="ru-RU" sz="2800" cap="all" dirty="0" err="1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съвет</a:t>
            </a:r>
            <a:r>
              <a:rPr lang="ru-RU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платформа за </a:t>
            </a:r>
            <a:r>
              <a:rPr lang="ru-RU" sz="2800" cap="all" dirty="0" err="1" smtClean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дебат</a:t>
            </a:r>
            <a:endParaRPr lang="en-US" sz="2800" cap="all" dirty="0" smtClean="0">
              <a:ln w="3175" cmpd="sng">
                <a:noFill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endParaRPr lang="en-US" sz="2800" cap="all" dirty="0">
              <a:ln w="3175" cmpd="sng">
                <a:noFill/>
              </a:ln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</a:pPr>
            <a:r>
              <a:rPr lang="bg-BG" sz="2800" cap="all" dirty="0">
                <a:ln w="3175" cmpd="sng">
                  <a:noFill/>
                </a:ln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нова информационна политика</a:t>
            </a:r>
          </a:p>
        </p:txBody>
      </p:sp>
    </p:spTree>
    <p:extLst>
      <p:ext uri="{BB962C8B-B14F-4D97-AF65-F5344CB8AC3E}">
        <p14:creationId xmlns:p14="http://schemas.microsoft.com/office/powerpoint/2010/main" val="399153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12492" y="1319754"/>
            <a:ext cx="7620802" cy="942680"/>
          </a:xfrm>
        </p:spPr>
        <p:txBody>
          <a:bodyPr/>
          <a:lstStyle/>
          <a:p>
            <a:r>
              <a:rPr lang="bg-B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Благодаря!</a:t>
            </a:r>
            <a:endParaRPr lang="bg-BG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1000" smtClean="0"/>
              <a:pPr/>
              <a:t>9</a:t>
            </a:fld>
            <a:endParaRPr lang="en-US" sz="1000" dirty="0"/>
          </a:p>
        </p:txBody>
      </p:sp>
      <p:sp>
        <p:nvSpPr>
          <p:cNvPr id="4" name="Rectangle 3"/>
          <p:cNvSpPr/>
          <p:nvPr/>
        </p:nvSpPr>
        <p:spPr>
          <a:xfrm>
            <a:off x="6881568" y="4194928"/>
            <a:ext cx="5872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/>
              <a:t>Зорница Русинова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www.zroussinova.com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223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75</TotalTime>
  <Words>168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Century Gothic</vt:lpstr>
      <vt:lpstr>Wingdings 3</vt:lpstr>
      <vt:lpstr>Slice</vt:lpstr>
      <vt:lpstr>Икономически и социален съвет</vt:lpstr>
      <vt:lpstr>Реално участие във вземане на решения </vt:lpstr>
      <vt:lpstr>Принос към изработването на националните позиции по общо европейските теми</vt:lpstr>
      <vt:lpstr>PowerPoint Presentation</vt:lpstr>
      <vt:lpstr>PowerPoint Presentation</vt:lpstr>
      <vt:lpstr>PowerPoint Presentation</vt:lpstr>
      <vt:lpstr>Укрепване на сътрудничеството с националните институции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Икономически и социален съвет</dc:title>
  <dc:creator>Zornitsa Roussinova</dc:creator>
  <cp:lastModifiedBy>Zornitsa Roussinova</cp:lastModifiedBy>
  <cp:revision>9</cp:revision>
  <dcterms:created xsi:type="dcterms:W3CDTF">2020-11-10T11:28:28Z</dcterms:created>
  <dcterms:modified xsi:type="dcterms:W3CDTF">2020-11-10T19:13:30Z</dcterms:modified>
</cp:coreProperties>
</file>